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sldIdLst>
    <p:sldId id="256" r:id="rId2"/>
    <p:sldId id="281" r:id="rId3"/>
    <p:sldId id="268" r:id="rId4"/>
    <p:sldId id="259" r:id="rId5"/>
    <p:sldId id="260" r:id="rId6"/>
    <p:sldId id="258" r:id="rId7"/>
    <p:sldId id="276" r:id="rId8"/>
    <p:sldId id="271" r:id="rId9"/>
    <p:sldId id="272" r:id="rId10"/>
    <p:sldId id="282" r:id="rId11"/>
    <p:sldId id="278" r:id="rId12"/>
    <p:sldId id="262" r:id="rId13"/>
    <p:sldId id="280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DDF9-8D31-4A29-8D09-ABBEBF34219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7E9B-FF6F-4292-932A-66595D68A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35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37E9B-FF6F-4292-932A-66595D68A3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51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37E9B-FF6F-4292-932A-66595D68A3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91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81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808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607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98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111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26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30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0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71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632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94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4" y="2057400"/>
            <a:ext cx="8856452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408" y="0"/>
            <a:ext cx="5100992" cy="17851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0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11000" dirty="0">
                <a:solidFill>
                  <a:srgbClr val="007E3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0" b="1" dirty="0" smtClean="0">
                <a:solidFill>
                  <a:srgbClr val="007E39"/>
                </a:solidFill>
                <a:latin typeface="NikoshBAN" pitchFamily="2" charset="0"/>
                <a:cs typeface="NikoshBAN" pitchFamily="2" charset="0"/>
              </a:rPr>
              <a:t>দুপুর</a:t>
            </a:r>
            <a:endParaRPr lang="en-US" sz="11000" b="1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" y="1576917"/>
            <a:ext cx="4031664" cy="3370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18" y="1055555"/>
            <a:ext cx="4527933" cy="4052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999" y="4831385"/>
            <a:ext cx="200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/>
              <a:t>কম্পিউটার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775593" y="5314630"/>
            <a:ext cx="2040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/>
              <a:t>সি পি ইউ</a:t>
            </a:r>
            <a:endParaRPr lang="en-US" sz="2700" dirty="0"/>
          </a:p>
        </p:txBody>
      </p:sp>
      <p:sp>
        <p:nvSpPr>
          <p:cNvPr id="2" name="Rectangle 1"/>
          <p:cNvSpPr/>
          <p:nvPr/>
        </p:nvSpPr>
        <p:spPr>
          <a:xfrm>
            <a:off x="2819400" y="304800"/>
            <a:ext cx="3200400" cy="75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প্রসেস যন্ত্রপাতি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775593" y="5314630"/>
            <a:ext cx="2225407" cy="100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CPU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086965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6322339"/>
              </p:ext>
            </p:extLst>
          </p:nvPr>
        </p:nvGraphicFramePr>
        <p:xfrm>
          <a:off x="1981200" y="2286000"/>
          <a:ext cx="5416550" cy="1943100"/>
        </p:xfrm>
        <a:graphic>
          <a:graphicData uri="http://schemas.openxmlformats.org/presentationml/2006/ole">
            <p:oleObj spid="_x0000_s1253" name="Packager Shell Object" showAsIcon="1" r:id="rId3" imgW="2299320" imgH="68580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533400"/>
            <a:ext cx="4038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যন্ত্রপাতির নাম ও কাজের ভিডিও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70141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1112"/>
            <a:ext cx="3352800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যন্ত্র কী কী 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891540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 যন্ত্রের নাম বল?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5400" dirty="0" smtClean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520" y="769203"/>
            <a:ext cx="286076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40" y="1981200"/>
            <a:ext cx="3952460" cy="99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540" y="2667000"/>
            <a:ext cx="875306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-০১: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৫ টি ইনপুট যন্ত্রের নাম লিখ। 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-০২: গুরুত্বপূর্ণ ৫ টি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 নাম লিখ। 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645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25604"/>
            <a:ext cx="4114800" cy="11079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6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defRPr>
            </a:lvl1pPr>
          </a:lstStyle>
          <a:p>
            <a:pPr algn="ctr"/>
            <a:r>
              <a:rPr lang="bn-BD" dirty="0">
                <a:solidFill>
                  <a:srgbClr val="00B0F0"/>
                </a:solidFill>
              </a:rPr>
              <a:t>বাড়ির </a:t>
            </a:r>
            <a:r>
              <a:rPr lang="bn-BD" dirty="0" smtClean="0">
                <a:solidFill>
                  <a:srgbClr val="00B0F0"/>
                </a:solidFill>
              </a:rPr>
              <a:t>কাজ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52755"/>
            <a:ext cx="8382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বোর্ড এবং প্রিন্টারের কাজ লিখ।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ইনপুট-আউটপুট যন্ত্রের রক্ষণাবেক্ষনে তোমার  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করণীয়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1" y="685800"/>
            <a:ext cx="8000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+mj-cs"/>
              </a:rPr>
              <a:t>সবাইকে </a:t>
            </a:r>
            <a:r>
              <a:rPr lang="bn-IN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ধন্যবাদ</a:t>
            </a:r>
            <a:endParaRPr lang="en-US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211812"/>
            <a:ext cx="2276475" cy="3045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51" y="2889178"/>
            <a:ext cx="5742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গাফফার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বি,এস,সি(অনার্স)এম,এস,সি(গনিত)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আদর্শ মহিলা কলেজ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কুমারখালি, কুষ্টিয়া।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মোবাইল-০১৭১২০২৮৭৯৭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ফেসবুক-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gaffarkst@gmail.com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180" y="3537259"/>
            <a:ext cx="28591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শ্রেনী</a:t>
            </a:r>
          </a:p>
          <a:p>
            <a:r>
              <a:rPr lang="bn-BD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আই,সি,টি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en-US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BD" sz="3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94" y="1600200"/>
            <a:ext cx="2096086" cy="264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9091" y="507113"/>
            <a:ext cx="259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     </a:t>
            </a:r>
            <a:r>
              <a:rPr lang="bn-BD" sz="5400" dirty="0">
                <a:solidFill>
                  <a:srgbClr val="FF0000"/>
                </a:solidFill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89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09600" y="152400"/>
            <a:ext cx="1066800" cy="762000"/>
          </a:xfrm>
          <a:prstGeom prst="wedgeRoundRectCallout">
            <a:avLst>
              <a:gd name="adj1" fmla="val 161310"/>
              <a:gd name="adj2" fmla="val 3568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স্পীকার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4"/>
            <a:ext cx="9144000" cy="6705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3400" y="228600"/>
            <a:ext cx="1219200" cy="609600"/>
          </a:xfrm>
          <a:prstGeom prst="wedgeRoundRectCallout">
            <a:avLst>
              <a:gd name="adj1" fmla="val 137002"/>
              <a:gd name="adj2" fmla="val 4027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স্পীকার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08412" y="51179"/>
            <a:ext cx="1219200" cy="609600"/>
          </a:xfrm>
          <a:prstGeom prst="wedgeRoundRectCallout">
            <a:avLst>
              <a:gd name="adj1" fmla="val 137002"/>
              <a:gd name="adj2" fmla="val 4027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মনিটর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20000" y="76200"/>
            <a:ext cx="1219200" cy="609600"/>
          </a:xfrm>
          <a:prstGeom prst="wedgeRoundRectCallout">
            <a:avLst>
              <a:gd name="adj1" fmla="val -53296"/>
              <a:gd name="adj2" fmla="val 1789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প্রিন্টার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315200" y="2971800"/>
            <a:ext cx="1524000" cy="609600"/>
          </a:xfrm>
          <a:prstGeom prst="wedgeRoundRectCallout">
            <a:avLst>
              <a:gd name="adj1" fmla="val -53296"/>
              <a:gd name="adj2" fmla="val 1789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ফ্লাস মেমরি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2362200"/>
            <a:ext cx="1524000" cy="457200"/>
          </a:xfrm>
          <a:prstGeom prst="wedgeRoundRectCallout">
            <a:avLst>
              <a:gd name="adj1" fmla="val 39839"/>
              <a:gd name="adj2" fmla="val 2154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মাউস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1219200"/>
            <a:ext cx="1524000" cy="457200"/>
          </a:xfrm>
          <a:prstGeom prst="wedgeRoundRectCallout">
            <a:avLst>
              <a:gd name="adj1" fmla="val 108794"/>
              <a:gd name="adj2" fmla="val 3259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স্পীকার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5181600"/>
            <a:ext cx="1524000" cy="457200"/>
          </a:xfrm>
          <a:prstGeom prst="wedgeRoundRectCallout">
            <a:avLst>
              <a:gd name="adj1" fmla="val 60436"/>
              <a:gd name="adj2" fmla="val -223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ফ্লপি ডিস্ক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676400" y="5638800"/>
            <a:ext cx="1524000" cy="457200"/>
          </a:xfrm>
          <a:prstGeom prst="wedgeRoundRectCallout">
            <a:avLst>
              <a:gd name="adj1" fmla="val 60436"/>
              <a:gd name="adj2" fmla="val -2233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সিডি ডিস্ক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76200"/>
            <a:ext cx="1444388" cy="609600"/>
          </a:xfrm>
          <a:prstGeom prst="wedgeRoundRectCallout">
            <a:avLst>
              <a:gd name="adj1" fmla="val -35939"/>
              <a:gd name="adj2" fmla="val 2886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সিস্টেম বক্স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00454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05000"/>
            <a:ext cx="9144000" cy="40010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যন্ত্রপাতি</a:t>
            </a:r>
            <a:endParaRPr lang="en-US" sz="10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হার্ডওয়ার</a:t>
            </a: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(ইম্পুট,প্রসেস,আউটপুট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608" y="95071"/>
            <a:ext cx="820799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S UI Gothic" pitchFamily="34" charset="-128"/>
                <a:cs typeface="NikoshBAN" pitchFamily="2" charset="0"/>
              </a:rPr>
              <a:t>পাঠ শেষে শিক্ষার্থীরা-</a:t>
            </a:r>
            <a:r>
              <a:rPr lang="bn-BD" dirty="0" smtClean="0">
                <a:solidFill>
                  <a:srgbClr val="009900"/>
                </a:solidFill>
                <a:latin typeface="NikoshBAN" pitchFamily="2" charset="0"/>
                <a:ea typeface="MS UI Gothic" pitchFamily="34" charset="-128"/>
                <a:cs typeface="NikoshBAN" pitchFamily="2" charset="0"/>
              </a:rPr>
              <a:t> </a:t>
            </a:r>
            <a:endParaRPr lang="bn-BD" dirty="0">
              <a:solidFill>
                <a:srgbClr val="009900"/>
              </a:solidFill>
              <a:latin typeface="NikoshBAN" pitchFamily="2" charset="0"/>
              <a:ea typeface="MS UI Gothic" pitchFamily="34" charset="-128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6" y="4419600"/>
            <a:ext cx="904619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90" y="1975135"/>
            <a:ext cx="9034816" cy="156966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ইনপুট আউটপুট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 নাম ও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বলতে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6" y="3048000"/>
            <a:ext cx="9062112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ইনপুট আউটপুট যন্ত্র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সমুহর নাম ও কাজ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৩প্রসেস যন্ত্রের নাম ও কাজ বলতে পারবে।    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31" y="472328"/>
            <a:ext cx="4217667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42" y="762000"/>
            <a:ext cx="3926528" cy="298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9" y="4029460"/>
            <a:ext cx="4449922" cy="225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48928"/>
            <a:ext cx="2819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09" y="960959"/>
            <a:ext cx="3395561" cy="22993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304800"/>
            <a:ext cx="4038600" cy="656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ইম্পুট যন্ত্রপাতি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0" y="1828800"/>
            <a:ext cx="4147344" cy="3211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4446838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81000"/>
            <a:ext cx="327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যন্ত্রপাতি</a:t>
            </a:r>
            <a:endParaRPr lang="en-US" sz="4000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111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25" y="76200"/>
            <a:ext cx="4762500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57" y="3203812"/>
            <a:ext cx="4048125" cy="3343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3" y="304799"/>
            <a:ext cx="3610145" cy="26955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113128" y="3124200"/>
            <a:ext cx="1601872" cy="762000"/>
          </a:xfrm>
          <a:prstGeom prst="wedgeRoundRectCallout">
            <a:avLst>
              <a:gd name="adj1" fmla="val 109106"/>
              <a:gd name="adj2" fmla="val -1418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ওএমআর যন্ত্র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9862" y="3200400"/>
            <a:ext cx="1601872" cy="762000"/>
          </a:xfrm>
          <a:prstGeom prst="wedgeRoundRectCallout">
            <a:avLst>
              <a:gd name="adj1" fmla="val 109106"/>
              <a:gd name="adj2" fmla="val -1418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ওএমআর সীট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0913" y="5774139"/>
            <a:ext cx="1601872" cy="762000"/>
          </a:xfrm>
          <a:prstGeom prst="wedgeRoundRectCallout">
            <a:avLst>
              <a:gd name="adj1" fmla="val 109106"/>
              <a:gd name="adj2" fmla="val -1418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ওসিআর যন্ত্র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70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8486"/>
            <a:ext cx="3446212" cy="1606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8" y="152400"/>
            <a:ext cx="3587262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511083"/>
            <a:ext cx="3124200" cy="350871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1800" y="3124200"/>
            <a:ext cx="2209800" cy="609600"/>
          </a:xfrm>
          <a:prstGeom prst="wedgeRoundRectCallout">
            <a:avLst>
              <a:gd name="adj1" fmla="val -57148"/>
              <a:gd name="adj2" fmla="val -3076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এমআইসিআর যন্ত্র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5488" y="3429000"/>
            <a:ext cx="2381511" cy="838200"/>
          </a:xfrm>
          <a:prstGeom prst="wedgeRoundRectCallout">
            <a:avLst>
              <a:gd name="adj1" fmla="val 63702"/>
              <a:gd name="adj2" fmla="val -3254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এমআইসিআর পেপার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7389" y="5899484"/>
            <a:ext cx="1981200" cy="609600"/>
          </a:xfrm>
          <a:prstGeom prst="wedgeRoundRectCallout">
            <a:avLst>
              <a:gd name="adj1" fmla="val 178479"/>
              <a:gd name="adj2" fmla="val -3846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প্লটার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172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amid">
      <a:majorFont>
        <a:latin typeface="Calibri Light"/>
        <a:ea typeface=""/>
        <a:cs typeface="NikoshBAN"/>
      </a:majorFont>
      <a:minorFont>
        <a:latin typeface="Calibri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183</Words>
  <Application>Microsoft Office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352</cp:revision>
  <dcterms:created xsi:type="dcterms:W3CDTF">2006-08-16T00:00:00Z</dcterms:created>
  <dcterms:modified xsi:type="dcterms:W3CDTF">2013-12-03T16:22:38Z</dcterms:modified>
</cp:coreProperties>
</file>